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jpeg" ContentType="image/jpe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14400" y="3836160"/>
            <a:ext cx="777204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89708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897080" y="383616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914400" y="383616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1935000" y="1447560"/>
            <a:ext cx="5730480" cy="457164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1935000" y="1447560"/>
            <a:ext cx="5730480" cy="4571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60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897080" y="1447920"/>
            <a:ext cx="379260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14400" y="274680"/>
            <a:ext cx="77720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914400" y="383616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897080" y="1447920"/>
            <a:ext cx="379260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600" cy="4571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89708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897080" y="383616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897080" y="1447920"/>
            <a:ext cx="379260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914400" y="3836160"/>
            <a:ext cx="7772040" cy="218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name="adj" fmla="val 11865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Click to edit Master title style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en-GB" sz="1400" strike="noStrike">
                <a:solidFill>
                  <a:srgbClr val="696464"/>
                </a:solidFill>
                <a:latin typeface="Perpetua"/>
              </a:rPr>
              <a:t>13/08/15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lIns="90000" rIns="90000" tIns="45000" bIns="45000" anchor="ctr"/>
          <a:p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lIns="0" rIns="0" tIns="0" bIns="0" anchor="ctr" anchorCtr="1"/>
          <a:p>
            <a:pPr algn="ctr">
              <a:lnSpc>
                <a:spcPct val="100000"/>
              </a:lnSpc>
            </a:pPr>
            <a:fld id="{63E85480-9916-4233-8DFC-3A701AE0D5AD}" type="slidenum">
              <a:rPr lang="en-GB" sz="1400" strike="noStrike">
                <a:solidFill>
                  <a:srgbClr val="ffffff"/>
                </a:solidFill>
                <a:latin typeface="Franklin Gothic Book"/>
              </a:rPr>
              <a:t>&lt;number&gt;</a:t>
            </a:fld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400" strike="noStrike">
                <a:solidFill>
                  <a:srgbClr val="000000"/>
                </a:solidFill>
                <a:latin typeface="Perpetua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000" strike="noStrike">
                <a:solidFill>
                  <a:srgbClr val="000000"/>
                </a:solidFill>
                <a:latin typeface="Perpetua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n-US" sz="2000" strike="noStrike">
                <a:solidFill>
                  <a:srgbClr val="000000"/>
                </a:solidFill>
                <a:latin typeface="Perpetua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StarSymbol"/>
              <a:buChar char="o"/>
            </a:pPr>
            <a:r>
              <a:rPr lang="en-US" sz="2000" strike="noStrike">
                <a:solidFill>
                  <a:srgbClr val="000000"/>
                </a:solidFill>
                <a:latin typeface="Perpetua"/>
              </a:rPr>
              <a:t>Fifth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What is engineering?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b="1" lang="en-US" sz="2600" strike="noStrike">
                <a:solidFill>
                  <a:srgbClr val="000000"/>
                </a:solidFill>
                <a:latin typeface="Perpetua"/>
              </a:rPr>
              <a:t>Engineering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is the application of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scientific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economic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social, and practical knowledge in order to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invent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design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build, maintain, research, and improve structures, machines, devices, systems, materials,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processes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Meaning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The term Engineering is derived from the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Latin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ingenium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meaning "cleverness" and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ingeniare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meaning "to contrive, devise".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HISTORY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Engineering has existed since ancient times as humans devised fundamental inventions such as the wedge, lever, wheel, and pulley. Each of these inventions is essentially consistent with the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modern definition of engineering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</a:t>
            </a:r>
            <a:endParaRPr/>
          </a:p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The term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engineering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itself has a much more recent etymology, deriving from the word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engineer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which itself dates back to 1300, when an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engine'er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(literally, one who operates an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engine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) originally referred to "a constructor of military engines." In this context, now obsolete, an "engine" referred to a military machine,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i.e.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a mechanical contraption used in war (for example, a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catapult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). Notable examples of the obsolete usage which have survived to the present day are military engineering corps,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e.g.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the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U.S. Army Corps of Engineers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What is civil engineering?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The design and construction of public and private works, such as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infrastructure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(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airports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roads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railways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water supply and treatment etc.),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bridges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dams, and buildings.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History of civil engineering?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Engineering has been an aspect of life since the beginnings of human existence. The earliest practice of civil engineering may have commenced between 4000 and 2000 BC in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Ancient Egypt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Mesopotamia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(Ancient Iraq) when humans started to abandon a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nomadic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existence, creating a need for the construction of shelter. During this time, transportation became increasingly important leading to the development of the wheel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sailing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What is structural engineering?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Structural engineering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is concerned with the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structural design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structural analysis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of buildings, bridges,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towers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flyovers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(overpasses), tunnels, off shore structures like oil and gas fields in the sea,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aerostructure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other structures.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History of structural engg.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Structural engineering dates back to 2700 B.C.E. when the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step pyramid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for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Pharaoh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Djoser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was built by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Imhotep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the first engineer in history known by name.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Pyramids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were the most common major structures built by ancient civilizations because the structural form of a pyramid is inherently stable and can be almost infinitely scaled (as opposed to most other structural forms, which cannot be linearly increased in size in proportion to increased loads)</a:t>
            </a:r>
            <a:endParaRPr/>
          </a:p>
        </p:txBody>
      </p:sp>
      <p:pic>
        <p:nvPicPr>
          <p:cNvPr id="55" name="Picture 3" descr=""/>
          <p:cNvPicPr/>
          <p:nvPr/>
        </p:nvPicPr>
        <p:blipFill>
          <a:blip r:embed="rId1"/>
          <a:stretch/>
        </p:blipFill>
        <p:spPr>
          <a:xfrm>
            <a:off x="4572000" y="5625720"/>
            <a:ext cx="4357440" cy="123192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What is building?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n-US" sz="2600" strike="noStrike">
                <a:solidFill>
                  <a:srgbClr val="000000"/>
                </a:solidFill>
                <a:latin typeface="Perpetua"/>
              </a:rPr>
              <a:t>A </a:t>
            </a:r>
            <a:r>
              <a:rPr b="1" lang="en-US" sz="2600" strike="noStrike">
                <a:solidFill>
                  <a:srgbClr val="000000"/>
                </a:solidFill>
                <a:latin typeface="Perpetua"/>
              </a:rPr>
              <a:t>building or (Edifice)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is a man-made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structure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with a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roof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walls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standing more or less permanently in one place, such as a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house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or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factory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 Buildings come in a variety of shapes, sizes and functions, and have been adapted throughout history for a wide number of factors, from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building materials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available, to weather conditions, to land prices, ground conditions, specific uses and aesthetic reasons. To better understand the term </a:t>
            </a:r>
            <a:r>
              <a:rPr i="1" lang="en-US" sz="2600" strike="noStrike">
                <a:solidFill>
                  <a:srgbClr val="000000"/>
                </a:solidFill>
                <a:latin typeface="Perpetua"/>
              </a:rPr>
              <a:t>building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compare the list of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nonbuilding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 structures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.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lang="en-US" sz="4000" strike="noStrike">
                <a:solidFill>
                  <a:srgbClr val="696464"/>
                </a:solidFill>
                <a:latin typeface="Franklin Gothic Book"/>
              </a:rPr>
              <a:t>What is design?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b="1" lang="en-US" sz="2600" strike="noStrike">
                <a:solidFill>
                  <a:srgbClr val="000000"/>
                </a:solidFill>
                <a:latin typeface="Perpetua"/>
              </a:rPr>
              <a:t>Design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is the creation of a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plan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or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convention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for the construction of an object or a system (as in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architectural blueprints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engineering drawings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business processes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circuit diagrams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sewing patterns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). Design has different connotations in different fields (see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design disciplines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below). In some cases the direct construction of an object (as in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pottery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engineering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management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,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cowboy coding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 and </a:t>
            </a:r>
            <a:r>
              <a:rPr lang="en-US" sz="2600" strike="noStrike" u="sng">
                <a:solidFill>
                  <a:srgbClr val="cc9900"/>
                </a:solidFill>
                <a:latin typeface="Perpetua"/>
              </a:rPr>
              <a:t>graphic design</a:t>
            </a:r>
            <a:r>
              <a:rPr lang="en-US" sz="2600" strike="noStrike">
                <a:solidFill>
                  <a:srgbClr val="000000"/>
                </a:solidFill>
                <a:latin typeface="Perpetua"/>
              </a:rPr>
              <a:t>) is also considered to be design.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Application>LibreOffice/4.4.2.2$Linux_X86_64 LibreOffice_project/40m0$Build-2</Application>
  <Paragraphs>29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2015-08-12T18:12:37Z</dcterms:created>
  <dc:creator>HP</dc:creator>
  <dc:language>en-IN</dc:language>
  <cp:lastModifiedBy>HP</cp:lastModifiedBy>
  <dcterms:modified xsi:type="dcterms:W3CDTF">2015-08-12T18:41:16Z</dcterms:modified>
  <cp:revision>3</cp:revision>
  <dc:title>What is engineering?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