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524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DC56-1DFD-4D11-AE55-7C0B58F72DD3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A4AA-1168-4D86-B2F4-A1049AF8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85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DC56-1DFD-4D11-AE55-7C0B58F72DD3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A4AA-1168-4D86-B2F4-A1049AF8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DC56-1DFD-4D11-AE55-7C0B58F72DD3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A4AA-1168-4D86-B2F4-A1049AF8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5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DC56-1DFD-4D11-AE55-7C0B58F72DD3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A4AA-1168-4D86-B2F4-A1049AF8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5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DC56-1DFD-4D11-AE55-7C0B58F72DD3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A4AA-1168-4D86-B2F4-A1049AF8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8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DC56-1DFD-4D11-AE55-7C0B58F72DD3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A4AA-1168-4D86-B2F4-A1049AF8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1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DC56-1DFD-4D11-AE55-7C0B58F72DD3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A4AA-1168-4D86-B2F4-A1049AF8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5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DC56-1DFD-4D11-AE55-7C0B58F72DD3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A4AA-1168-4D86-B2F4-A1049AF8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67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DC56-1DFD-4D11-AE55-7C0B58F72DD3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A4AA-1168-4D86-B2F4-A1049AF8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55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DC56-1DFD-4D11-AE55-7C0B58F72DD3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A4AA-1168-4D86-B2F4-A1049AF8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7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DC56-1DFD-4D11-AE55-7C0B58F72DD3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A4AA-1168-4D86-B2F4-A1049AF8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1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BDC56-1DFD-4D11-AE55-7C0B58F72DD3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AA4AA-1168-4D86-B2F4-A1049AF8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3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267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</a:t>
            </a:r>
            <a:r>
              <a:rPr lang="en-US" sz="7200" b="1" dirty="0" smtClean="0"/>
              <a:t>PRESENTATION OF SIX MONTH INDUSTRIAL TRAINING 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95370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CURING</a:t>
            </a:r>
            <a:endParaRPr lang="en-US" u="sng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420771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95400"/>
            <a:ext cx="3200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278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BRICKWORK</a:t>
            </a:r>
            <a:endParaRPr lang="en-US" u="sng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70" y="1524000"/>
            <a:ext cx="8375072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559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PLASTERING</a:t>
            </a:r>
            <a:endParaRPr lang="en-US" u="sng" dirty="0"/>
          </a:p>
        </p:txBody>
      </p:sp>
      <p:pic>
        <p:nvPicPr>
          <p:cNvPr id="6" name="Content Placeholder 5" descr="C:\Users\mandeep\Pictures\From NOKIA Lumia 510\Camera roll\WP_000307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200" y="1524000"/>
            <a:ext cx="6781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5578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VARIOUS TESTS PERFORMED AT SITE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5344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dirty="0" smtClean="0"/>
              <a:t>FINE AGGREGATES:-</a:t>
            </a:r>
          </a:p>
          <a:p>
            <a:pPr marL="514350" indent="-514350">
              <a:buAutoNum type="alphaLcPeriod"/>
            </a:pPr>
            <a:r>
              <a:rPr lang="en-US" sz="2400" dirty="0" smtClean="0"/>
              <a:t>Silt </a:t>
            </a:r>
            <a:r>
              <a:rPr lang="en-US" sz="2400" dirty="0" smtClean="0"/>
              <a:t>Content</a:t>
            </a:r>
          </a:p>
          <a:p>
            <a:r>
              <a:rPr lang="en-US" dirty="0" smtClean="0"/>
              <a:t>CONCRETE TESTS:-</a:t>
            </a:r>
          </a:p>
          <a:p>
            <a:pPr marL="514350" indent="-514350">
              <a:buAutoNum type="alphaLcPeriod"/>
            </a:pPr>
            <a:r>
              <a:rPr lang="en-US" sz="2400" dirty="0" smtClean="0"/>
              <a:t>Cube Test</a:t>
            </a:r>
          </a:p>
          <a:p>
            <a:pPr marL="514350" indent="-514350">
              <a:buAutoNum type="alphaLcPeriod"/>
            </a:pPr>
            <a:r>
              <a:rPr lang="en-US" sz="2400" dirty="0" smtClean="0"/>
              <a:t>Slump Test</a:t>
            </a:r>
          </a:p>
          <a:p>
            <a:pPr marL="514350" indent="-514350"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04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CONCRETE TESTS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Cube Test</a:t>
            </a:r>
            <a:endParaRPr lang="en-US" dirty="0"/>
          </a:p>
        </p:txBody>
      </p:sp>
      <p:pic>
        <p:nvPicPr>
          <p:cNvPr id="4" name="Picture 3" descr="C:\Users\mandeep\AppData\Local\Microsoft\Windows\Temporary Internet Files\Content.Word\IMG_441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1600200" y="2362200"/>
            <a:ext cx="6172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7942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Slump Test</a:t>
            </a:r>
            <a:endParaRPr lang="en-US" dirty="0"/>
          </a:p>
        </p:txBody>
      </p:sp>
      <p:pic>
        <p:nvPicPr>
          <p:cNvPr id="4" name="Picture 3" descr="C:\Users\mandeep\AppData\Local\Microsoft\Windows\Temporary Internet Files\Content.Word\IMG_440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600" y="2286000"/>
            <a:ext cx="5943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4972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VARIOUS EQUIPMENTS USED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 Hoe</a:t>
            </a:r>
          </a:p>
          <a:p>
            <a:endParaRPr lang="en-US" dirty="0"/>
          </a:p>
        </p:txBody>
      </p:sp>
      <p:pic>
        <p:nvPicPr>
          <p:cNvPr id="4" name="Picture 3" descr="C:\Users\mohit\Desktop\ppt\DSC0039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0"/>
            <a:ext cx="6781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8607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Drum Mixture</a:t>
            </a:r>
            <a:endParaRPr lang="en-US" dirty="0"/>
          </a:p>
        </p:txBody>
      </p:sp>
      <p:pic>
        <p:nvPicPr>
          <p:cNvPr id="9218" name="Picture 2" descr="C:\Users\ravinder\Desktop\ppt\t\IMG_5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0"/>
            <a:ext cx="6096000" cy="409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32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Bar Bending Machine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362200"/>
            <a:ext cx="6477000" cy="4191000"/>
          </a:xfrm>
          <a:prstGeom prst="rect">
            <a:avLst/>
          </a:prstGeom>
          <a:noFill/>
          <a:ln w="9525">
            <a:solidFill>
              <a:srgbClr val="4F81BD">
                <a:alpha val="35000"/>
              </a:srgbClr>
            </a:solidFill>
            <a:miter lim="800000"/>
            <a:headEnd/>
            <a:tailEnd/>
          </a:ln>
          <a:effectLst>
            <a:outerShdw blurRad="876300" dist="533400" dir="5400000" sx="24000" sy="24000" algn="ctr" rotWithShape="0">
              <a:srgbClr val="000000">
                <a:alpha val="37000"/>
              </a:srgbClr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78290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Needle Vibrator</a:t>
            </a:r>
            <a:endParaRPr lang="en-US" dirty="0"/>
          </a:p>
        </p:txBody>
      </p:sp>
      <p:pic>
        <p:nvPicPr>
          <p:cNvPr id="4" name="Picture 3" descr="C:\Users\mandeep\AppData\Local\Microsoft\Windows\Temporary Internet Files\Content.Word\IMG_107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2286000"/>
            <a:ext cx="6477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1300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 OF PROJECT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PROJECT                      :-                          Construction of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Meritorious school building</a:t>
            </a:r>
          </a:p>
          <a:p>
            <a:r>
              <a:rPr lang="en-US" dirty="0" smtClean="0"/>
              <a:t>CLIENT</a:t>
            </a:r>
            <a:r>
              <a:rPr lang="en-US" sz="3600" dirty="0" smtClean="0"/>
              <a:t>                      :-   </a:t>
            </a:r>
            <a:r>
              <a:rPr lang="en-US" sz="3100" dirty="0" smtClean="0"/>
              <a:t>Punjab State Agricultural &amp; Marketing Board</a:t>
            </a:r>
          </a:p>
          <a:p>
            <a:r>
              <a:rPr lang="en-US" dirty="0" smtClean="0"/>
              <a:t>CONSTRUCTION        :-                 Parkash Chand Goyal</a:t>
            </a:r>
            <a:r>
              <a:rPr lang="en-US" dirty="0"/>
              <a:t> </a:t>
            </a:r>
            <a:r>
              <a:rPr lang="en-US" dirty="0" smtClean="0"/>
              <a:t>&amp;                 </a:t>
            </a:r>
          </a:p>
          <a:p>
            <a:pPr marL="0" indent="0">
              <a:buNone/>
            </a:pPr>
            <a:r>
              <a:rPr lang="en-US" dirty="0" smtClean="0"/>
              <a:t>    COMPANY                                                 Company</a:t>
            </a:r>
          </a:p>
          <a:p>
            <a:r>
              <a:rPr lang="en-US" dirty="0" smtClean="0"/>
              <a:t>ESTIMATE COST         :-                        22 Crores</a:t>
            </a:r>
          </a:p>
          <a:p>
            <a:r>
              <a:rPr lang="en-US" dirty="0" smtClean="0"/>
              <a:t>DURATION                  :-                        8 Months</a:t>
            </a:r>
          </a:p>
          <a:p>
            <a:r>
              <a:rPr lang="en-US" dirty="0" smtClean="0"/>
              <a:t>AREA                           :-                        6 Acres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558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VARIOUS DEFECTS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Honey Combing</a:t>
            </a:r>
            <a:endParaRPr lang="en-US" dirty="0"/>
          </a:p>
        </p:txBody>
      </p:sp>
      <p:pic>
        <p:nvPicPr>
          <p:cNvPr id="4" name="Picture 3" descr="C:\Users\mandeep\AppData\Local\Microsoft\Windows\Temporary Internet Files\Content.Word\IMG_442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7400" y="2438400"/>
            <a:ext cx="5549900" cy="416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3176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Bulging of Beams</a:t>
            </a:r>
            <a:endParaRPr lang="en-US" dirty="0"/>
          </a:p>
        </p:txBody>
      </p:sp>
      <p:pic>
        <p:nvPicPr>
          <p:cNvPr id="4" name="Picture 3" descr="C:\Users\mandeep\Pictures\From NOKIA Lumia 510\Camera roll\WP_00053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7400" y="2514600"/>
            <a:ext cx="56959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2847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28194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119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VARIOUS ACTIVITIES PERFORMED AT SITE:-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LAYOUT</a:t>
            </a:r>
          </a:p>
          <a:p>
            <a:r>
              <a:rPr lang="en-US" dirty="0" smtClean="0"/>
              <a:t>EXCAVATION</a:t>
            </a:r>
          </a:p>
          <a:p>
            <a:r>
              <a:rPr lang="en-US" dirty="0" smtClean="0"/>
              <a:t>PCC</a:t>
            </a:r>
          </a:p>
          <a:p>
            <a:r>
              <a:rPr lang="en-US" dirty="0" smtClean="0"/>
              <a:t>STEEL REINFORCEMENT</a:t>
            </a:r>
          </a:p>
          <a:p>
            <a:r>
              <a:rPr lang="en-US" dirty="0" smtClean="0"/>
              <a:t>SHUTTERING</a:t>
            </a:r>
          </a:p>
          <a:p>
            <a:r>
              <a:rPr lang="en-US" dirty="0" smtClean="0"/>
              <a:t>CONCRETING (M25)</a:t>
            </a:r>
          </a:p>
          <a:p>
            <a:r>
              <a:rPr lang="en-US" dirty="0" smtClean="0"/>
              <a:t>CURING</a:t>
            </a:r>
          </a:p>
          <a:p>
            <a:r>
              <a:rPr lang="en-US" dirty="0" smtClean="0"/>
              <a:t>BRICK WORK</a:t>
            </a:r>
          </a:p>
          <a:p>
            <a:r>
              <a:rPr lang="en-US" dirty="0" smtClean="0"/>
              <a:t>PLASTERING</a:t>
            </a:r>
          </a:p>
        </p:txBody>
      </p:sp>
    </p:spTree>
    <p:extLst>
      <p:ext uri="{BB962C8B-B14F-4D97-AF65-F5344CB8AC3E}">
        <p14:creationId xmlns:p14="http://schemas.microsoft.com/office/powerpoint/2010/main" val="4160257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LAYOUT</a:t>
            </a:r>
            <a:br>
              <a:rPr lang="en-US" u="sng" dirty="0" smtClean="0"/>
            </a:br>
            <a:endParaRPr lang="en-US" u="sng" dirty="0"/>
          </a:p>
        </p:txBody>
      </p:sp>
      <p:pic>
        <p:nvPicPr>
          <p:cNvPr id="1026" name="Picture 2" descr="C:\Users\ravinder\Desktop\ppt\t\IMG_50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696200" cy="542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55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EXCAVATION</a:t>
            </a:r>
            <a:endParaRPr lang="en-US" u="sng" dirty="0"/>
          </a:p>
        </p:txBody>
      </p:sp>
      <p:pic>
        <p:nvPicPr>
          <p:cNvPr id="2050" name="Picture 2" descr="C:\Users\ravinder\Desktop\ppt\t\IMG_50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3914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77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LAYING OF PCC </a:t>
            </a:r>
            <a:r>
              <a:rPr lang="en-US" dirty="0" smtClean="0"/>
              <a:t>(1:4:8)</a:t>
            </a:r>
            <a:endParaRPr lang="en-US" dirty="0"/>
          </a:p>
        </p:txBody>
      </p:sp>
      <p:pic>
        <p:nvPicPr>
          <p:cNvPr id="3074" name="Picture 2" descr="C:\Users\ravinder\Desktop\ppt\t\IMG_50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7818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789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STEEL REINFORCEMENT                 </a:t>
            </a:r>
            <a:br>
              <a:rPr lang="en-US" u="sng" dirty="0" smtClean="0"/>
            </a:br>
            <a:r>
              <a:rPr lang="en-US" u="sng" dirty="0"/>
              <a:t/>
            </a:r>
            <a:br>
              <a:rPr lang="en-US" u="sng" dirty="0"/>
            </a:br>
            <a:endParaRPr lang="en-US" dirty="0"/>
          </a:p>
        </p:txBody>
      </p:sp>
      <p:pic>
        <p:nvPicPr>
          <p:cNvPr id="4098" name="Picture 2" descr="C:\Users\ravinder\Desktop\ppt\t\IMG_50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67" y="2286001"/>
            <a:ext cx="428483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avinder\Desktop\ppt\t\IMG_50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246" y="2286000"/>
            <a:ext cx="387675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423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SHUTTERING</a:t>
            </a:r>
            <a:endParaRPr lang="en-US" u="sng" dirty="0"/>
          </a:p>
        </p:txBody>
      </p:sp>
      <p:pic>
        <p:nvPicPr>
          <p:cNvPr id="5123" name="Picture 3" descr="C:\Users\ravinder\Desktop\ppt\t\IMG_51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86797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DELL\AppData\Local\Microsoft\Windows\Temporary Internet Files\Content.Word\Photo-00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03165" y="2997835"/>
            <a:ext cx="3294380" cy="415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3902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CONCRETING</a:t>
            </a:r>
            <a:endParaRPr lang="en-US" u="sng" dirty="0"/>
          </a:p>
        </p:txBody>
      </p:sp>
      <p:pic>
        <p:nvPicPr>
          <p:cNvPr id="6146" name="Picture 2" descr="C:\Users\ravinder\Desktop\ppt\t\IMG_50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23" y="1600200"/>
            <a:ext cx="605955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06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128</Words>
  <Application>Microsoft Office PowerPoint</Application>
  <PresentationFormat>On-screen Show (4:3)</PresentationFormat>
  <Paragraphs>51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 PRESENTATION OF SIX MONTH INDUSTRIAL TRAINING </vt:lpstr>
      <vt:lpstr>OVERVIEW OF PROJECT</vt:lpstr>
      <vt:lpstr>VARIOUS ACTIVITIES PERFORMED AT SITE:-</vt:lpstr>
      <vt:lpstr>LAYOUT </vt:lpstr>
      <vt:lpstr>EXCAVATION</vt:lpstr>
      <vt:lpstr>LAYING OF PCC (1:4:8)</vt:lpstr>
      <vt:lpstr>STEEL REINFORCEMENT                   </vt:lpstr>
      <vt:lpstr>SHUTTERING</vt:lpstr>
      <vt:lpstr>CONCRETING</vt:lpstr>
      <vt:lpstr>CURING</vt:lpstr>
      <vt:lpstr>BRICKWORK</vt:lpstr>
      <vt:lpstr>PLASTERING</vt:lpstr>
      <vt:lpstr>VARIOUS TESTS PERFORMED AT SITE</vt:lpstr>
      <vt:lpstr>CONCRETE TESTS</vt:lpstr>
      <vt:lpstr>PowerPoint Presentation</vt:lpstr>
      <vt:lpstr>VARIOUS EQUIPMENTS USED</vt:lpstr>
      <vt:lpstr>PowerPoint Presentation</vt:lpstr>
      <vt:lpstr>PowerPoint Presentation</vt:lpstr>
      <vt:lpstr>PowerPoint Presentation</vt:lpstr>
      <vt:lpstr>VARIOUS DEFECTS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OF SIX MONTH INDUSTRIAL TRAINING</dc:title>
  <dc:creator>ravinder</dc:creator>
  <cp:lastModifiedBy>ravinder</cp:lastModifiedBy>
  <cp:revision>13</cp:revision>
  <dcterms:created xsi:type="dcterms:W3CDTF">2014-05-30T06:40:25Z</dcterms:created>
  <dcterms:modified xsi:type="dcterms:W3CDTF">2014-05-31T06:50:13Z</dcterms:modified>
</cp:coreProperties>
</file>