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4" r:id="rId14"/>
    <p:sldId id="275" r:id="rId15"/>
    <p:sldId id="276" r:id="rId16"/>
    <p:sldId id="277" r:id="rId17"/>
    <p:sldId id="272" r:id="rId18"/>
    <p:sldId id="267" r:id="rId19"/>
    <p:sldId id="265" r:id="rId20"/>
    <p:sldId id="269" r:id="rId21"/>
    <p:sldId id="273" r:id="rId22"/>
    <p:sldId id="271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B7A74-2264-4B72-A3EF-A064D623970E}" type="datetimeFigureOut">
              <a:rPr lang="en-US" smtClean="0"/>
              <a:pPr/>
              <a:t>5/29/2014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9E4EB-E2D1-499E-9B88-0E2671B6B99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cap="none" dirty="0" smtClean="0">
                <a:ln w="11430"/>
                <a:solidFill>
                  <a:srgbClr val="B2310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PRESENTATION</a:t>
            </a:r>
            <a:r>
              <a:rPr lang="en-US" cap="none" dirty="0" smtClean="0">
                <a:ln w="11430"/>
                <a:solidFill>
                  <a:srgbClr val="B2310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cap="none" dirty="0" smtClean="0">
                <a:ln w="11430"/>
                <a:solidFill>
                  <a:srgbClr val="B2310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5990" lv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SIX MONTHS INDUSTRIAL TRAINING </a:t>
            </a:r>
          </a:p>
          <a:p>
            <a:pPr marL="35990" lv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 B.S.S. POLYTECHNIC COLLEGE , BANGA</a:t>
            </a:r>
          </a:p>
          <a:p>
            <a:pPr marL="35990" lv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(From 6</a:t>
            </a:r>
            <a:r>
              <a:rPr lang="en-US" sz="4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JANUARY 2014 to 20</a:t>
            </a:r>
            <a:r>
              <a:rPr lang="en-US" sz="4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MAY 2014)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marL="35990" lvl="0" indent="0"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90" lvl="0" indent="0"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90" lvl="0" indent="0"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90" lvl="0" indent="0"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90" lvl="0" indent="0" algn="ctr">
              <a:buNone/>
            </a:pPr>
            <a:endParaRPr lang="en-US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990" lvl="0" indent="0" algn="ctr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BY: GURDEEP SINGH</a:t>
            </a:r>
          </a:p>
          <a:p>
            <a:pPr marL="35990" lvl="0" indent="0" algn="ctr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UNIVERSITY ROLL NO. 100370101111</a:t>
            </a:r>
          </a:p>
          <a:p>
            <a:pPr marL="35990" lvl="0" indent="0" algn="ctr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Roll No. 100173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3357554" y="3071810"/>
            <a:ext cx="2209800" cy="142876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COMPACTION</a:t>
            </a:r>
            <a:endParaRPr lang="en-IN" dirty="0"/>
          </a:p>
        </p:txBody>
      </p:sp>
      <p:pic>
        <p:nvPicPr>
          <p:cNvPr id="6" name="Picture 5" descr="IMG_309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2571744"/>
            <a:ext cx="4518099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Curing</a:t>
            </a:r>
            <a:endParaRPr lang="en-IN" dirty="0"/>
          </a:p>
        </p:txBody>
      </p:sp>
      <p:pic>
        <p:nvPicPr>
          <p:cNvPr id="2051" name="Picture 3" descr="C:\Users\GURSIMRAN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5080" y="2477865"/>
            <a:ext cx="4053840" cy="3304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BRICK WORK</a:t>
            </a:r>
            <a:endParaRPr lang="en-IN" dirty="0"/>
          </a:p>
        </p:txBody>
      </p:sp>
      <p:pic>
        <p:nvPicPr>
          <p:cNvPr id="4" name="Picture 3" descr="2014-05-11 09.53.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918" y="2643182"/>
            <a:ext cx="5610225" cy="3597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PARTS OF STRUCTURE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A. Column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Fe-500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Grade of concrete: M-25(design mix).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Clear cover: 40mm.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Compaction of concrete was done by electrical vibrator.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F:\pictures\2014-05-11 09.47.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Beam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Fe-500.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Grade of concrete used: M-25.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Clear cover: 25mm.</a:t>
            </a:r>
          </a:p>
          <a:p>
            <a:pPr>
              <a:buNone/>
            </a:pPr>
            <a:r>
              <a:rPr lang="en-IN" dirty="0" smtClean="0"/>
              <a:t>                                                                </a:t>
            </a:r>
            <a:endParaRPr lang="en-IN" dirty="0"/>
          </a:p>
        </p:txBody>
      </p:sp>
      <p:pic>
        <p:nvPicPr>
          <p:cNvPr id="5" name="Picture 4" descr="2014-05-11 09.51.4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407196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Slab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Fe-500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Grade of concrete used: M-25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Thickness of slab: 120 mm.      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Clear cover : 25mm                           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 vibrator was used for                                       compaction purpose.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0" y="1785926"/>
            <a:ext cx="3524748" cy="3305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MATERIAL USED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BRICKS    </a:t>
            </a:r>
          </a:p>
          <a:p>
            <a:r>
              <a:rPr lang="en-IN" dirty="0" smtClean="0"/>
              <a:t>CEMENT </a:t>
            </a:r>
          </a:p>
          <a:p>
            <a:r>
              <a:rPr lang="en-IN" dirty="0" smtClean="0"/>
              <a:t>STEEL BARS </a:t>
            </a:r>
          </a:p>
          <a:p>
            <a:r>
              <a:rPr lang="en-IN" dirty="0" smtClean="0"/>
              <a:t>AGGREGATES </a:t>
            </a:r>
          </a:p>
          <a:p>
            <a:pPr>
              <a:buNone/>
            </a:pPr>
            <a:r>
              <a:rPr lang="en-IN" dirty="0" smtClean="0"/>
              <a:t>    a.   Fine </a:t>
            </a:r>
          </a:p>
          <a:p>
            <a:pPr>
              <a:buNone/>
            </a:pPr>
            <a:r>
              <a:rPr lang="en-IN" dirty="0" smtClean="0"/>
              <a:t>    b.   Coarse    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VARIOUS TEST PERFORMED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BRICK TEST</a:t>
            </a:r>
          </a:p>
          <a:p>
            <a:r>
              <a:rPr lang="en-IN" dirty="0" smtClean="0"/>
              <a:t>CONCRETE TEST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BRICK TEST </a:t>
            </a:r>
          </a:p>
          <a:p>
            <a:pPr marL="514350" indent="-514350">
              <a:buAutoNum type="alphaLcPeriod"/>
            </a:pPr>
            <a:r>
              <a:rPr lang="en-IN" dirty="0" smtClean="0"/>
              <a:t>Compression test</a:t>
            </a:r>
          </a:p>
          <a:p>
            <a:pPr marL="514350" indent="-514350">
              <a:buAutoNum type="alphaLcPeriod"/>
            </a:pPr>
            <a:r>
              <a:rPr lang="en-IN" dirty="0" smtClean="0"/>
              <a:t>Shape test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COMPANY PROFILE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A.S.  CONSTRUCTION COMPANY 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Established in:  1993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Entrepreneur: Mr. MANJEET SINGH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Motive of Company:  To undertake various business contracts and construction.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Location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AMRITSAR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Various projects accomplished by the company are as follows-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 mill , Amritsar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Shaheed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jeevan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polytechnic college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attari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Vatenary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hospital , Amritsar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 college , Amritsar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CONCRETE TEST</a:t>
            </a:r>
          </a:p>
          <a:p>
            <a:pPr marL="514350" indent="-514350">
              <a:buAutoNum type="alphaLcPeriod"/>
            </a:pPr>
            <a:r>
              <a:rPr lang="en-IN" dirty="0" smtClean="0"/>
              <a:t>Cube test</a:t>
            </a:r>
          </a:p>
          <a:p>
            <a:pPr marL="514350" indent="-514350">
              <a:buAutoNum type="alphaLcPeriod"/>
            </a:pPr>
            <a:endParaRPr lang="en-IN" dirty="0" smtClean="0"/>
          </a:p>
          <a:p>
            <a:pPr marL="514350" indent="-514350">
              <a:buAutoNum type="alphaLcPeriod"/>
            </a:pPr>
            <a:endParaRPr lang="en-IN" dirty="0" smtClean="0"/>
          </a:p>
          <a:p>
            <a:pPr marL="514350" indent="-514350">
              <a:buAutoNum type="alphaLcPeriod"/>
            </a:pPr>
            <a:endParaRPr lang="en-IN" dirty="0" smtClean="0"/>
          </a:p>
          <a:p>
            <a:pPr marL="514350" indent="-514350">
              <a:buAutoNum type="alphaLcPeriod"/>
            </a:pPr>
            <a:endParaRPr lang="en-IN" dirty="0" smtClean="0"/>
          </a:p>
          <a:p>
            <a:pPr marL="514350" indent="-514350">
              <a:buAutoNum type="alphaLcPeriod"/>
            </a:pPr>
            <a:endParaRPr lang="en-IN" dirty="0" smtClean="0"/>
          </a:p>
        </p:txBody>
      </p:sp>
      <p:pic>
        <p:nvPicPr>
          <p:cNvPr id="4" name="Content Placeholder 3" descr="Photo0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00166" y="2786058"/>
            <a:ext cx="307183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Slump test </a:t>
            </a:r>
          </a:p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Slump test helps to determine the nature of concrete mix.</a:t>
            </a:r>
          </a:p>
          <a:p>
            <a:endParaRPr lang="en-IN" dirty="0" smtClean="0"/>
          </a:p>
          <a:p>
            <a:pPr fontAlgn="t"/>
            <a:r>
              <a:rPr lang="en-IN" b="1" dirty="0" smtClean="0"/>
              <a:t>SLUMP                             NATURE OF CONCRETE MIX</a:t>
            </a:r>
          </a:p>
          <a:p>
            <a:pPr fontAlgn="t"/>
            <a:r>
              <a:rPr lang="en-IN" dirty="0" smtClean="0"/>
              <a:t>NO SLUMP                    EXTRA STIFF MIX</a:t>
            </a:r>
          </a:p>
          <a:p>
            <a:pPr fontAlgn="t"/>
            <a:r>
              <a:rPr lang="en-IN" dirty="0" smtClean="0"/>
              <a:t>FROM 10mm -30mm       POORLY MOBILE MIX</a:t>
            </a:r>
          </a:p>
          <a:p>
            <a:pPr fontAlgn="t"/>
            <a:r>
              <a:rPr lang="en-IN" dirty="0" smtClean="0"/>
              <a:t>FROM 40mm – 150mm      MOBILE MIX</a:t>
            </a:r>
          </a:p>
          <a:p>
            <a:pPr fontAlgn="t"/>
            <a:r>
              <a:rPr lang="en-IN" dirty="0" smtClean="0"/>
              <a:t>OVER 150mm                    LAST MIX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EQUIPMENT USED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Welding set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Concrete mixer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Vibrator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Steel bar cutter</a:t>
            </a:r>
          </a:p>
          <a:p>
            <a:endParaRPr lang="en-IN" dirty="0"/>
          </a:p>
        </p:txBody>
      </p:sp>
      <p:pic>
        <p:nvPicPr>
          <p:cNvPr id="4" name="Picture 2" descr="C:\Users\GURSIMRAN\Pictures\old-cement-mixer-1441024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29256" y="1857364"/>
            <a:ext cx="3048000" cy="2026920"/>
          </a:xfrm>
          <a:prstGeom prst="rect">
            <a:avLst/>
          </a:prstGeom>
          <a:noFill/>
        </p:spPr>
      </p:pic>
      <p:pic>
        <p:nvPicPr>
          <p:cNvPr id="5" name="Picture 4" descr="F:\Use Full Things In Engineering\FINAL TRANING\training\traning photos\upto 12-10-2012\151020121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910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905506"/>
            <a:ext cx="5500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B2C0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B2C0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OVERVIEW OF PROJECT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AREA  OF GROUND FLOOR:8000 SQ.FT</a:t>
            </a:r>
          </a:p>
          <a:p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ESTIMATED INVESTMENT: 6 CRORE</a:t>
            </a:r>
            <a:endParaRPr lang="en-IN" dirty="0" smtClean="0"/>
          </a:p>
          <a:p>
            <a:pPr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DESIGNED FOR: G+3</a:t>
            </a:r>
          </a:p>
          <a:p>
            <a:pPr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DURATION OF PROJECT: 3 YEAR</a:t>
            </a:r>
          </a:p>
          <a:p>
            <a:pPr>
              <a:buNone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  PROJECT STARTED:  JULY 2011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INTRODUCTION TO PROJECT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Construction of COLLEGE building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Owner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/>
              <a:t>Shiromani</a:t>
            </a:r>
            <a:r>
              <a:rPr lang="en-US" dirty="0" smtClean="0"/>
              <a:t> </a:t>
            </a:r>
            <a:r>
              <a:rPr lang="en-US" dirty="0" err="1" smtClean="0"/>
              <a:t>Guruduwara</a:t>
            </a:r>
            <a:r>
              <a:rPr lang="en-US" dirty="0" smtClean="0"/>
              <a:t>  </a:t>
            </a:r>
            <a:r>
              <a:rPr lang="en-US" dirty="0" err="1" smtClean="0"/>
              <a:t>Parbandhak</a:t>
            </a:r>
            <a:r>
              <a:rPr lang="en-US" dirty="0" smtClean="0"/>
              <a:t> Committee, Amritsar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Contractor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S. construction company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RCC Frame structure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Project Supervision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S.G. P.C 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3200" dirty="0"/>
          </a:p>
        </p:txBody>
      </p:sp>
      <p:pic>
        <p:nvPicPr>
          <p:cNvPr id="4" name="Picture 3" descr="100_023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80" y="3714752"/>
            <a:ext cx="371477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5-11 09.21.5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7929618" cy="5419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STATUS AT JOINING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en-IN" dirty="0" smtClean="0"/>
              <a:t>EXCAVATION AND FOUNDATION ARE COMPLETRD.</a:t>
            </a:r>
          </a:p>
          <a:p>
            <a:r>
              <a:rPr lang="en-IN" dirty="0" smtClean="0"/>
              <a:t>GROUND FLOOR  IS COMPLETED</a:t>
            </a:r>
          </a:p>
          <a:p>
            <a:r>
              <a:rPr lang="en-IN" dirty="0" smtClean="0"/>
              <a:t> FIRST FLOOR IS UNDER CONSTRUSTION</a:t>
            </a:r>
          </a:p>
          <a:p>
            <a:r>
              <a:rPr lang="en-IN" dirty="0" smtClean="0"/>
              <a:t>STEEL REINFORCEMENT OF COLUMN IS IN PROGRESS.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WORK PREFORMED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STEEL REINFORCEMENT</a:t>
            </a:r>
          </a:p>
          <a:p>
            <a:pPr>
              <a:buNone/>
            </a:pPr>
            <a:r>
              <a:rPr lang="en-IN" dirty="0" smtClean="0"/>
              <a:t>                               </a:t>
            </a:r>
          </a:p>
          <a:p>
            <a:pPr>
              <a:buNone/>
            </a:pPr>
            <a:r>
              <a:rPr lang="en-IN" dirty="0" smtClean="0"/>
              <a:t>                           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2910" y="2571744"/>
            <a:ext cx="3852890" cy="3752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Fe-500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used:-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8mm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12mm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20mm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SHUTTERING</a:t>
            </a:r>
            <a:endParaRPr lang="en-IN" dirty="0"/>
          </a:p>
        </p:txBody>
      </p:sp>
      <p:pic>
        <p:nvPicPr>
          <p:cNvPr id="4" name="Picture 3" descr="2014-05-11 09.52.4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2786058"/>
            <a:ext cx="5996305" cy="34550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CONCRETING(M-25)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5943600" cy="376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327</Words>
  <Application>Microsoft Office PowerPoint</Application>
  <PresentationFormat>On-screen Show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PRESENTATION </vt:lpstr>
      <vt:lpstr>COMPANY PROFILE</vt:lpstr>
      <vt:lpstr>OVERVIEW OF PROJECT </vt:lpstr>
      <vt:lpstr>INTRODUCTION TO PROJECT</vt:lpstr>
      <vt:lpstr>Slide 5</vt:lpstr>
      <vt:lpstr>  STATUS AT JOINING</vt:lpstr>
      <vt:lpstr>WORK PREFORMED </vt:lpstr>
      <vt:lpstr>Slide 8</vt:lpstr>
      <vt:lpstr>Slide 9</vt:lpstr>
      <vt:lpstr>Slide 10</vt:lpstr>
      <vt:lpstr>Curing</vt:lpstr>
      <vt:lpstr>Slide 12</vt:lpstr>
      <vt:lpstr>PARTS OF STRUCTURE</vt:lpstr>
      <vt:lpstr>Slide 14</vt:lpstr>
      <vt:lpstr> Beam</vt:lpstr>
      <vt:lpstr>  Slab</vt:lpstr>
      <vt:lpstr>          MATERIAL USED</vt:lpstr>
      <vt:lpstr>VARIOUS TEST PERFORMED </vt:lpstr>
      <vt:lpstr>Slide 19</vt:lpstr>
      <vt:lpstr>Slide 20</vt:lpstr>
      <vt:lpstr>Slide 21</vt:lpstr>
      <vt:lpstr>        EQUIPMENT USED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GURSIMRAN GHUMAN</dc:creator>
  <cp:lastModifiedBy>GURSIMRAN GHUMAN</cp:lastModifiedBy>
  <cp:revision>18</cp:revision>
  <dcterms:created xsi:type="dcterms:W3CDTF">2014-05-28T17:04:45Z</dcterms:created>
  <dcterms:modified xsi:type="dcterms:W3CDTF">2014-05-29T02:41:19Z</dcterms:modified>
</cp:coreProperties>
</file>